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05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73AF058-8221-484C-A2DC-2E9A720907AB}" type="datetimeFigureOut">
              <a:rPr lang="en-US" smtClean="0"/>
              <a:t>1/14/2025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D155DD6-0C0B-49A0-B9B4-90DFCEED6C8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73AF058-8221-484C-A2DC-2E9A720907AB}" type="datetimeFigureOut">
              <a:rPr lang="en-US" smtClean="0"/>
              <a:t>1/14/2025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155DD6-0C0B-49A0-B9B4-90DFCEED6C8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73AF058-8221-484C-A2DC-2E9A720907AB}" type="datetimeFigureOut">
              <a:rPr lang="en-US" smtClean="0"/>
              <a:t>1/14/2025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155DD6-0C0B-49A0-B9B4-90DFCEED6C8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73AF058-8221-484C-A2DC-2E9A720907AB}" type="datetimeFigureOut">
              <a:rPr lang="en-US" smtClean="0"/>
              <a:t>1/14/2025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155DD6-0C0B-49A0-B9B4-90DFCEED6C8A}"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73AF058-8221-484C-A2DC-2E9A720907AB}" type="datetimeFigureOut">
              <a:rPr lang="en-US" smtClean="0"/>
              <a:t>1/14/2025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155DD6-0C0B-49A0-B9B4-90DFCEED6C8A}"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73AF058-8221-484C-A2DC-2E9A720907AB}" type="datetimeFigureOut">
              <a:rPr lang="en-US" smtClean="0"/>
              <a:t>1/14/2025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D155DD6-0C0B-49A0-B9B4-90DFCEED6C8A}"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73AF058-8221-484C-A2DC-2E9A720907AB}" type="datetimeFigureOut">
              <a:rPr lang="en-US" smtClean="0"/>
              <a:t>1/14/2025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D155DD6-0C0B-49A0-B9B4-90DFCEED6C8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73AF058-8221-484C-A2DC-2E9A720907AB}" type="datetimeFigureOut">
              <a:rPr lang="en-US" smtClean="0"/>
              <a:t>1/14/2025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D155DD6-0C0B-49A0-B9B4-90DFCEED6C8A}"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73AF058-8221-484C-A2DC-2E9A720907AB}" type="datetimeFigureOut">
              <a:rPr lang="en-US" smtClean="0"/>
              <a:t>1/14/2025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D155DD6-0C0B-49A0-B9B4-90DFCEED6C8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73AF058-8221-484C-A2DC-2E9A720907AB}" type="datetimeFigureOut">
              <a:rPr lang="en-US" smtClean="0"/>
              <a:t>1/14/2025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D155DD6-0C0B-49A0-B9B4-90DFCEED6C8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73AF058-8221-484C-A2DC-2E9A720907AB}" type="datetimeFigureOut">
              <a:rPr lang="en-US" smtClean="0"/>
              <a:t>1/14/2025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D155DD6-0C0B-49A0-B9B4-90DFCEED6C8A}"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73AF058-8221-484C-A2DC-2E9A720907AB}" type="datetimeFigureOut">
              <a:rPr lang="en-US" smtClean="0"/>
              <a:t>1/14/2025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D155DD6-0C0B-49A0-B9B4-90DFCEED6C8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latin typeface="Algerian" pitchFamily="82" charset="0"/>
              </a:rPr>
              <a:t>The magic mirror </a:t>
            </a:r>
            <a:endParaRPr lang="en-US" sz="6000" dirty="0">
              <a:latin typeface="Algerian" pitchFamily="82" charset="0"/>
            </a:endParaRPr>
          </a:p>
        </p:txBody>
      </p:sp>
      <p:sp>
        <p:nvSpPr>
          <p:cNvPr id="3" name="Subtitle 2"/>
          <p:cNvSpPr>
            <a:spLocks noGrp="1"/>
          </p:cNvSpPr>
          <p:nvPr>
            <p:ph type="subTitle" idx="1"/>
          </p:nvPr>
        </p:nvSpPr>
        <p:spPr/>
        <p:txBody>
          <a:bodyPr/>
          <a:lstStyle/>
          <a:p>
            <a:r>
              <a:rPr lang="en-US" dirty="0" err="1" smtClean="0">
                <a:latin typeface="Algerian" pitchFamily="82" charset="0"/>
              </a:rPr>
              <a:t>Mursidabad</a:t>
            </a:r>
            <a:endParaRPr lang="en-US" dirty="0">
              <a:latin typeface="Algerian" pitchFamily="82" charset="0"/>
            </a:endParaRPr>
          </a:p>
        </p:txBody>
      </p:sp>
      <p:pic>
        <p:nvPicPr>
          <p:cNvPr id="1026" name="Picture 2" descr="C:\Program Files (x86)\Microsoft Office\MEDIA\CAGCAT10\j0195534.wmf"/>
          <p:cNvPicPr>
            <a:picLocks noChangeAspect="1" noChangeArrowheads="1"/>
          </p:cNvPicPr>
          <p:nvPr/>
        </p:nvPicPr>
        <p:blipFill>
          <a:blip r:embed="rId2"/>
          <a:srcRect/>
          <a:stretch>
            <a:fillRect/>
          </a:stretch>
        </p:blipFill>
        <p:spPr bwMode="auto">
          <a:xfrm>
            <a:off x="5638800" y="3962400"/>
            <a:ext cx="1475842" cy="1817827"/>
          </a:xfrm>
          <a:prstGeom prst="rect">
            <a:avLst/>
          </a:prstGeom>
          <a:noFill/>
        </p:spPr>
      </p:pic>
      <p:pic>
        <p:nvPicPr>
          <p:cNvPr id="1027" name="Picture 3" descr="C:\Program Files (x86)\Microsoft Office\MEDIA\CAGCAT10\j0229385.wmf"/>
          <p:cNvPicPr>
            <a:picLocks noChangeAspect="1" noChangeArrowheads="1"/>
          </p:cNvPicPr>
          <p:nvPr/>
        </p:nvPicPr>
        <p:blipFill>
          <a:blip r:embed="rId3"/>
          <a:srcRect/>
          <a:stretch>
            <a:fillRect/>
          </a:stretch>
        </p:blipFill>
        <p:spPr bwMode="auto">
          <a:xfrm>
            <a:off x="990600" y="4267200"/>
            <a:ext cx="1825142" cy="126095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10600" cy="5632311"/>
          </a:xfrm>
          <a:prstGeom prst="rect">
            <a:avLst/>
          </a:prstGeom>
          <a:noFill/>
        </p:spPr>
        <p:txBody>
          <a:bodyPr wrap="square" rtlCol="0">
            <a:spAutoFit/>
          </a:bodyPr>
          <a:lstStyle/>
          <a:p>
            <a:r>
              <a:rPr lang="en-US" sz="4000" dirty="0">
                <a:latin typeface="Andalus" pitchFamily="18" charset="-78"/>
                <a:cs typeface="Andalus" pitchFamily="18" charset="-78"/>
              </a:rPr>
              <a:t>One of the most fascinating items in the museum is a mystery mirror, where the person who stands in front of it cannot see themselves, but others can. The mirror was planned to be placed at 90 degrees, to mislead the invaders who could harm the </a:t>
            </a:r>
            <a:r>
              <a:rPr lang="en-US" sz="4000" dirty="0" err="1">
                <a:latin typeface="Andalus" pitchFamily="18" charset="-78"/>
                <a:cs typeface="Andalus" pitchFamily="18" charset="-78"/>
              </a:rPr>
              <a:t>Nawab</a:t>
            </a:r>
            <a:r>
              <a:rPr lang="en-US" sz="4000" dirty="0">
                <a:latin typeface="Andalus" pitchFamily="18" charset="-78"/>
                <a:cs typeface="Andalus" pitchFamily="18" charset="-78"/>
              </a:rPr>
              <a:t> before they could realize that they were the target.17 Feb 2023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28600"/>
            <a:ext cx="9144000" cy="523220"/>
          </a:xfrm>
          <a:prstGeom prst="rect">
            <a:avLst/>
          </a:prstGeom>
          <a:noFill/>
        </p:spPr>
        <p:txBody>
          <a:bodyPr wrap="square" rtlCol="0">
            <a:spAutoFit/>
          </a:bodyPr>
          <a:lstStyle/>
          <a:p>
            <a:r>
              <a:rPr lang="en-US" sz="2800" dirty="0" smtClean="0">
                <a:latin typeface="Algerian" pitchFamily="82" charset="0"/>
              </a:rPr>
              <a:t>The construction</a:t>
            </a:r>
            <a:endParaRPr lang="en-US" sz="2800" dirty="0">
              <a:latin typeface="Algerian" pitchFamily="82" charset="0"/>
            </a:endParaRPr>
          </a:p>
        </p:txBody>
      </p:sp>
      <p:sp>
        <p:nvSpPr>
          <p:cNvPr id="4" name="TextBox 3"/>
          <p:cNvSpPr txBox="1"/>
          <p:nvPr/>
        </p:nvSpPr>
        <p:spPr>
          <a:xfrm>
            <a:off x="304800" y="914400"/>
            <a:ext cx="8534400" cy="6740307"/>
          </a:xfrm>
          <a:prstGeom prst="rect">
            <a:avLst/>
          </a:prstGeom>
          <a:noFill/>
        </p:spPr>
        <p:txBody>
          <a:bodyPr wrap="square" rtlCol="0">
            <a:spAutoFit/>
          </a:bodyPr>
          <a:lstStyle/>
          <a:p>
            <a:pPr fontAlgn="base"/>
            <a:r>
              <a:rPr lang="en-US" sz="2400" dirty="0">
                <a:latin typeface="Andalus" pitchFamily="18" charset="-78"/>
                <a:cs typeface="Andalus" pitchFamily="18" charset="-78"/>
              </a:rPr>
              <a:t>A </a:t>
            </a:r>
            <a:r>
              <a:rPr lang="en-US" sz="2400" dirty="0" err="1" smtClean="0">
                <a:latin typeface="Andalus" pitchFamily="18" charset="-78"/>
                <a:cs typeface="Andalus" pitchFamily="18" charset="-78"/>
              </a:rPr>
              <a:t>retroreflector</a:t>
            </a:r>
            <a:r>
              <a:rPr lang="en-US" sz="2400" dirty="0" smtClean="0">
                <a:latin typeface="Andalus" pitchFamily="18" charset="-78"/>
                <a:cs typeface="Andalus" pitchFamily="18" charset="-78"/>
              </a:rPr>
              <a:t> </a:t>
            </a:r>
            <a:r>
              <a:rPr lang="en-US" sz="2400" dirty="0">
                <a:latin typeface="Andalus" pitchFamily="18" charset="-78"/>
                <a:cs typeface="Andalus" pitchFamily="18" charset="-78"/>
              </a:rPr>
              <a:t>is a configuration of mirror planes such that a ray of light reflecting off of the mirrors always comes out in exactly the opposite direction (parallel). This can be achieved with mirrors in a "corner cube" geometry but, to a lesser extent, the effect can be seen with two vertical mirrors placed at right angles to each other. If </a:t>
            </a:r>
            <a:r>
              <a:rPr lang="en-US" sz="2400" dirty="0" smtClean="0">
                <a:latin typeface="Andalus" pitchFamily="18" charset="-78"/>
                <a:cs typeface="Andalus" pitchFamily="18" charset="-78"/>
              </a:rPr>
              <a:t>we’ve </a:t>
            </a:r>
            <a:r>
              <a:rPr lang="en-US" sz="2400" dirty="0">
                <a:latin typeface="Andalus" pitchFamily="18" charset="-78"/>
                <a:cs typeface="Andalus" pitchFamily="18" charset="-78"/>
              </a:rPr>
              <a:t>ever seen this, then </a:t>
            </a:r>
            <a:r>
              <a:rPr lang="en-US" sz="2400" dirty="0" smtClean="0">
                <a:latin typeface="Andalus" pitchFamily="18" charset="-78"/>
                <a:cs typeface="Andalus" pitchFamily="18" charset="-78"/>
              </a:rPr>
              <a:t>we </a:t>
            </a:r>
            <a:r>
              <a:rPr lang="en-US" sz="2400" dirty="0">
                <a:latin typeface="Andalus" pitchFamily="18" charset="-78"/>
                <a:cs typeface="Andalus" pitchFamily="18" charset="-78"/>
              </a:rPr>
              <a:t>will have noticed that </a:t>
            </a:r>
            <a:r>
              <a:rPr lang="en-US" sz="2400" dirty="0" smtClean="0">
                <a:latin typeface="Andalus" pitchFamily="18" charset="-78"/>
                <a:cs typeface="Andalus" pitchFamily="18" charset="-78"/>
              </a:rPr>
              <a:t>our</a:t>
            </a:r>
          </a:p>
          <a:p>
            <a:pPr fontAlgn="base"/>
            <a:r>
              <a:rPr lang="en-US" sz="2400" dirty="0" smtClean="0">
                <a:latin typeface="Andalus" pitchFamily="18" charset="-78"/>
                <a:cs typeface="Andalus" pitchFamily="18" charset="-78"/>
              </a:rPr>
              <a:t>reflection </a:t>
            </a:r>
            <a:r>
              <a:rPr lang="en-US" sz="2400" dirty="0">
                <a:latin typeface="Andalus" pitchFamily="18" charset="-78"/>
                <a:cs typeface="Andalus" pitchFamily="18" charset="-78"/>
              </a:rPr>
              <a:t>will always appear at the corner where the two mirrors </a:t>
            </a:r>
            <a:r>
              <a:rPr lang="en-US" sz="2400" dirty="0" smtClean="0">
                <a:latin typeface="Andalus" pitchFamily="18" charset="-78"/>
                <a:cs typeface="Andalus" pitchFamily="18" charset="-78"/>
              </a:rPr>
              <a:t>meets</a:t>
            </a:r>
          </a:p>
          <a:p>
            <a:pPr fontAlgn="base"/>
            <a:r>
              <a:rPr lang="en-US" sz="2400" dirty="0" smtClean="0">
                <a:latin typeface="Andalus" pitchFamily="18" charset="-78"/>
                <a:cs typeface="Andalus" pitchFamily="18" charset="-78"/>
              </a:rPr>
              <a:t>S o, it </a:t>
            </a:r>
            <a:r>
              <a:rPr lang="en-US" sz="2400" dirty="0">
                <a:latin typeface="Andalus" pitchFamily="18" charset="-78"/>
                <a:cs typeface="Andalus" pitchFamily="18" charset="-78"/>
              </a:rPr>
              <a:t>is that if </a:t>
            </a:r>
            <a:r>
              <a:rPr lang="en-US" sz="2400" dirty="0" smtClean="0">
                <a:latin typeface="Andalus" pitchFamily="18" charset="-78"/>
                <a:cs typeface="Andalus" pitchFamily="18" charset="-78"/>
              </a:rPr>
              <a:t>we </a:t>
            </a:r>
            <a:r>
              <a:rPr lang="en-US" sz="2400" dirty="0">
                <a:latin typeface="Andalus" pitchFamily="18" charset="-78"/>
                <a:cs typeface="Andalus" pitchFamily="18" charset="-78"/>
              </a:rPr>
              <a:t>were to place two mirrors at right angles to each other but then remove the parts of the mirrors near the corner (or perhaps obstruct it with a column or something) then you will never see your reflection in the mirrors, but you will be able to see the reflections of the space on either side of you. This is only true if you are not "inside" the </a:t>
            </a:r>
            <a:r>
              <a:rPr lang="en-US" sz="2400" dirty="0" err="1">
                <a:latin typeface="Andalus" pitchFamily="18" charset="-78"/>
                <a:cs typeface="Andalus" pitchFamily="18" charset="-78"/>
              </a:rPr>
              <a:t>retroreflector</a:t>
            </a:r>
            <a:r>
              <a:rPr lang="en-US" sz="2400" dirty="0">
                <a:latin typeface="Andalus" pitchFamily="18" charset="-78"/>
                <a:cs typeface="Andalus" pitchFamily="18" charset="-78"/>
              </a:rPr>
              <a:t> volume (in which case you will be able to see your reflection in both mirrors individually).</a:t>
            </a:r>
          </a:p>
          <a:p>
            <a:pPr fontAlgn="base"/>
            <a:endParaRPr lang="en-US" dirty="0"/>
          </a:p>
          <a:p>
            <a:pPr fontAlgn="base"/>
            <a:r>
              <a:rPr lang="en-US" b="1" dirty="0"/>
              <a:t>1</a:t>
            </a:r>
          </a:p>
          <a:p>
            <a:r>
              <a:rPr lang="en-US" dirty="0"/>
              <a:t/>
            </a:r>
            <a:br>
              <a:rPr lang="en-US" dirty="0"/>
            </a:b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ownloads\Dark Academia Mirror.jpg"/>
          <p:cNvPicPr>
            <a:picLocks noChangeAspect="1" noChangeArrowheads="1"/>
          </p:cNvPicPr>
          <p:nvPr/>
        </p:nvPicPr>
        <p:blipFill>
          <a:blip r:embed="rId2"/>
          <a:srcRect/>
          <a:stretch>
            <a:fillRect/>
          </a:stretch>
        </p:blipFill>
        <p:spPr bwMode="auto">
          <a:xfrm>
            <a:off x="533400" y="532804"/>
            <a:ext cx="3581400" cy="5358098"/>
          </a:xfrm>
          <a:prstGeom prst="rect">
            <a:avLst/>
          </a:prstGeom>
          <a:noFill/>
        </p:spPr>
      </p:pic>
      <p:sp>
        <p:nvSpPr>
          <p:cNvPr id="3" name="TextBox 2"/>
          <p:cNvSpPr txBox="1"/>
          <p:nvPr/>
        </p:nvSpPr>
        <p:spPr>
          <a:xfrm>
            <a:off x="4343400" y="533400"/>
            <a:ext cx="4572000" cy="400110"/>
          </a:xfrm>
          <a:prstGeom prst="rect">
            <a:avLst/>
          </a:prstGeom>
          <a:noFill/>
        </p:spPr>
        <p:txBody>
          <a:bodyPr wrap="square" rtlCol="0">
            <a:spAutoFit/>
          </a:bodyPr>
          <a:lstStyle/>
          <a:p>
            <a:r>
              <a:rPr lang="en-US" sz="2000" dirty="0" smtClean="0">
                <a:latin typeface="Algerian" pitchFamily="82" charset="0"/>
              </a:rPr>
              <a:t>A short history of this mirror</a:t>
            </a:r>
            <a:endParaRPr lang="en-US" sz="2000" dirty="0">
              <a:latin typeface="Algerian" pitchFamily="82" charset="0"/>
            </a:endParaRPr>
          </a:p>
        </p:txBody>
      </p:sp>
      <p:sp>
        <p:nvSpPr>
          <p:cNvPr id="2052" name="AutoShape 4" descr="blob:https://web.whatsapp.com/96836e5c-1dca-41ee-b132-c36b3cc36bb6"/>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4" name="AutoShape 6" descr="blob:https://web.whatsapp.com/96836e5c-1dca-41ee-b132-c36b3cc36bb6"/>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TextBox 7"/>
          <p:cNvSpPr txBox="1"/>
          <p:nvPr/>
        </p:nvSpPr>
        <p:spPr>
          <a:xfrm>
            <a:off x="4419600" y="1066800"/>
            <a:ext cx="4343400" cy="5539978"/>
          </a:xfrm>
          <a:prstGeom prst="rect">
            <a:avLst/>
          </a:prstGeom>
          <a:noFill/>
        </p:spPr>
        <p:txBody>
          <a:bodyPr wrap="square" rtlCol="0">
            <a:spAutoFit/>
          </a:bodyPr>
          <a:lstStyle/>
          <a:p>
            <a:r>
              <a:rPr lang="en-US" sz="2400" dirty="0">
                <a:latin typeface="Andalus" pitchFamily="18" charset="-78"/>
                <a:cs typeface="Andalus" pitchFamily="18" charset="-78"/>
              </a:rPr>
              <a:t>Interestingly, </a:t>
            </a:r>
            <a:r>
              <a:rPr lang="en-US" sz="2400" dirty="0" err="1">
                <a:latin typeface="Andalus" pitchFamily="18" charset="-78"/>
                <a:cs typeface="Andalus" pitchFamily="18" charset="-78"/>
              </a:rPr>
              <a:t>Hazarduari</a:t>
            </a:r>
            <a:r>
              <a:rPr lang="en-US" sz="2400" dirty="0">
                <a:latin typeface="Andalus" pitchFamily="18" charset="-78"/>
                <a:cs typeface="Andalus" pitchFamily="18" charset="-78"/>
              </a:rPr>
              <a:t> Palace has a mystery mirror where the person who stands in front of it cannot see themselves, but others can. The mirror was planned to be placed at 90 degrees. </a:t>
            </a:r>
          </a:p>
          <a:p>
            <a:r>
              <a:rPr lang="en-US" sz="2400" dirty="0">
                <a:latin typeface="Andalus" pitchFamily="18" charset="-78"/>
                <a:cs typeface="Andalus" pitchFamily="18" charset="-78"/>
              </a:rPr>
              <a:t>The reason behind this was to mislead the invaders who could harm the </a:t>
            </a:r>
            <a:r>
              <a:rPr lang="en-US" sz="2400" dirty="0" err="1">
                <a:latin typeface="Andalus" pitchFamily="18" charset="-78"/>
                <a:cs typeface="Andalus" pitchFamily="18" charset="-78"/>
              </a:rPr>
              <a:t>Nawab</a:t>
            </a:r>
            <a:r>
              <a:rPr lang="en-US" sz="2400" dirty="0">
                <a:latin typeface="Andalus" pitchFamily="18" charset="-78"/>
                <a:cs typeface="Andalus" pitchFamily="18" charset="-78"/>
              </a:rPr>
              <a:t> before they could </a:t>
            </a:r>
            <a:r>
              <a:rPr lang="en-US" sz="2400" dirty="0" err="1">
                <a:latin typeface="Andalus" pitchFamily="18" charset="-78"/>
                <a:cs typeface="Andalus" pitchFamily="18" charset="-78"/>
              </a:rPr>
              <a:t>realise</a:t>
            </a:r>
            <a:r>
              <a:rPr lang="en-US" sz="2400" dirty="0">
                <a:latin typeface="Andalus" pitchFamily="18" charset="-78"/>
                <a:cs typeface="Andalus" pitchFamily="18" charset="-78"/>
              </a:rPr>
              <a:t> that they were the target. This magic mirror is placed outside the gallery, and visitors try the experiment to know the story’s relevance.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descr="Nizamat Imambar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g6fOw.png (1150×100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4" name="AutoShape 6" descr="g6fOw.png (1150×100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 name="TextBox 4"/>
          <p:cNvSpPr txBox="1"/>
          <p:nvPr/>
        </p:nvSpPr>
        <p:spPr>
          <a:xfrm>
            <a:off x="304800" y="914400"/>
            <a:ext cx="8839200" cy="369332"/>
          </a:xfrm>
          <a:prstGeom prst="rect">
            <a:avLst/>
          </a:prstGeom>
          <a:noFill/>
        </p:spPr>
        <p:txBody>
          <a:bodyPr wrap="square" rtlCol="0">
            <a:spAutoFit/>
          </a:bodyPr>
          <a:lstStyle/>
          <a:p>
            <a:r>
              <a:rPr lang="en-US" dirty="0" smtClean="0">
                <a:latin typeface="Arial Black" pitchFamily="34" charset="0"/>
              </a:rPr>
              <a:t>So, it was all about our presentation </a:t>
            </a:r>
            <a:endParaRPr lang="en-US" dirty="0">
              <a:latin typeface="Arial Black" pitchFamily="34" charset="0"/>
            </a:endParaRPr>
          </a:p>
        </p:txBody>
      </p:sp>
      <p:sp>
        <p:nvSpPr>
          <p:cNvPr id="6" name="TextBox 5"/>
          <p:cNvSpPr txBox="1"/>
          <p:nvPr/>
        </p:nvSpPr>
        <p:spPr>
          <a:xfrm>
            <a:off x="685800" y="1981200"/>
            <a:ext cx="7467600" cy="1446550"/>
          </a:xfrm>
          <a:prstGeom prst="rect">
            <a:avLst/>
          </a:prstGeom>
          <a:noFill/>
        </p:spPr>
        <p:txBody>
          <a:bodyPr wrap="square" rtlCol="0">
            <a:spAutoFit/>
          </a:bodyPr>
          <a:lstStyle/>
          <a:p>
            <a:r>
              <a:rPr lang="en-US" sz="4400" dirty="0" smtClean="0">
                <a:latin typeface="Andalus" pitchFamily="18" charset="-78"/>
                <a:cs typeface="Andalus" pitchFamily="18" charset="-78"/>
              </a:rPr>
              <a:t>Thank you and have a nice day </a:t>
            </a:r>
            <a:r>
              <a:rPr lang="en-US" sz="4400" dirty="0" err="1" smtClean="0">
                <a:latin typeface="Andalus" pitchFamily="18" charset="-78"/>
                <a:cs typeface="Andalus" pitchFamily="18" charset="-78"/>
              </a:rPr>
              <a:t>ahede</a:t>
            </a:r>
            <a:endParaRPr lang="en-US" sz="4400" dirty="0">
              <a:latin typeface="Andalus" pitchFamily="18" charset="-78"/>
              <a:cs typeface="Andalus" pitchFamily="18" charset="-78"/>
            </a:endParaRPr>
          </a:p>
        </p:txBody>
      </p:sp>
      <p:sp>
        <p:nvSpPr>
          <p:cNvPr id="8" name="TextBox 7"/>
          <p:cNvSpPr txBox="1"/>
          <p:nvPr/>
        </p:nvSpPr>
        <p:spPr>
          <a:xfrm>
            <a:off x="3581400" y="3962400"/>
            <a:ext cx="5562600" cy="369332"/>
          </a:xfrm>
          <a:prstGeom prst="rect">
            <a:avLst/>
          </a:prstGeom>
          <a:noFill/>
        </p:spPr>
        <p:txBody>
          <a:bodyPr wrap="square" rtlCol="0">
            <a:spAutoFit/>
          </a:bodyPr>
          <a:lstStyle/>
          <a:p>
            <a:r>
              <a:rPr lang="en-US" dirty="0" smtClean="0"/>
              <a:t>Credit  goes to- </a:t>
            </a:r>
            <a:r>
              <a:rPr lang="en-US" dirty="0" err="1"/>
              <a:t>A</a:t>
            </a:r>
            <a:r>
              <a:rPr lang="en-US" dirty="0" err="1" smtClean="0"/>
              <a:t>ritra</a:t>
            </a:r>
            <a:r>
              <a:rPr lang="en-US" dirty="0" smtClean="0"/>
              <a:t> </a:t>
            </a:r>
            <a:r>
              <a:rPr lang="en-US" dirty="0" err="1" smtClean="0"/>
              <a:t>Sarkar</a:t>
            </a:r>
            <a:r>
              <a:rPr lang="en-US" dirty="0" smtClean="0"/>
              <a:t>, </a:t>
            </a:r>
            <a:r>
              <a:rPr lang="en-US" dirty="0" err="1" smtClean="0"/>
              <a:t>tiasa</a:t>
            </a:r>
            <a:r>
              <a:rPr lang="en-US" dirty="0" smtClean="0"/>
              <a:t> </a:t>
            </a:r>
            <a:r>
              <a:rPr lang="en-US" dirty="0" err="1" smtClean="0"/>
              <a:t>bhattacharji</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51</TotalTime>
  <Words>308</Words>
  <Application>Microsoft Office PowerPoint</Application>
  <PresentationFormat>On-screen Show (4:3)</PresentationFormat>
  <Paragraphs>16</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Concourse</vt:lpstr>
      <vt:lpstr>The magic mirror </vt:lpstr>
      <vt:lpstr>Slide 2</vt:lpstr>
      <vt:lpstr>Slide 3</vt:lpstr>
      <vt:lpstr>Slide 4</vt:lpstr>
      <vt:lpstr>Slide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magic mirror</dc:title>
  <dc:creator>USER</dc:creator>
  <cp:lastModifiedBy>USER</cp:lastModifiedBy>
  <cp:revision>6</cp:revision>
  <dcterms:created xsi:type="dcterms:W3CDTF">2025-01-14T02:13:32Z</dcterms:created>
  <dcterms:modified xsi:type="dcterms:W3CDTF">2025-01-14T03:04:44Z</dcterms:modified>
</cp:coreProperties>
</file>